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7" r:id="rId2"/>
    <p:sldId id="278" r:id="rId3"/>
    <p:sldId id="265" r:id="rId4"/>
    <p:sldId id="276" r:id="rId5"/>
    <p:sldId id="256" r:id="rId6"/>
    <p:sldId id="279" r:id="rId7"/>
    <p:sldId id="270" r:id="rId8"/>
    <p:sldId id="258" r:id="rId9"/>
    <p:sldId id="260" r:id="rId10"/>
    <p:sldId id="261" r:id="rId11"/>
    <p:sldId id="269" r:id="rId12"/>
    <p:sldId id="262" r:id="rId13"/>
    <p:sldId id="264" r:id="rId14"/>
    <p:sldId id="275" r:id="rId15"/>
    <p:sldId id="266" r:id="rId16"/>
    <p:sldId id="267" r:id="rId17"/>
    <p:sldId id="268" r:id="rId18"/>
    <p:sldId id="280" r:id="rId19"/>
  </p:sldIdLst>
  <p:sldSz cx="12192000" cy="6858000"/>
  <p:notesSz cx="6858000" cy="9144000"/>
  <p:defaultTextStyle>
    <a:defPPr>
      <a:defRPr lang="en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262"/>
    <a:srgbClr val="00235B"/>
    <a:srgbClr val="D23654"/>
    <a:srgbClr val="1F1F33"/>
    <a:srgbClr val="1F1F25"/>
    <a:srgbClr val="18274A"/>
    <a:srgbClr val="1F1F3F"/>
    <a:srgbClr val="515254"/>
    <a:srgbClr val="E5E5E4"/>
    <a:srgbClr val="E8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/>
    <p:restoredTop sz="94626"/>
  </p:normalViewPr>
  <p:slideViewPr>
    <p:cSldViewPr snapToGrid="0" snapToObjects="1">
      <p:cViewPr varScale="1">
        <p:scale>
          <a:sx n="59" d="100"/>
          <a:sy n="59" d="100"/>
        </p:scale>
        <p:origin x="9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83266-07B3-5149-901D-A81403677B84}" type="datetimeFigureOut">
              <a:rPr lang="en-BH" smtClean="0"/>
              <a:t>03/16/2026</a:t>
            </a:fld>
            <a:endParaRPr lang="en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B08CA-E378-CD42-9E64-3E0E35FDC9B8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85471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603CD6-B340-A116-EB2E-A54F16EAA7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DC1F1F-5730-63C6-5816-922C00BD07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5E5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9" name="Picture 8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AAE966B5-B033-5654-5329-F56ACD892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198" t="24069" r="30674" b="58074"/>
          <a:stretch/>
        </p:blipFill>
        <p:spPr>
          <a:xfrm>
            <a:off x="4800107" y="4433893"/>
            <a:ext cx="2291644" cy="1102141"/>
          </a:xfrm>
          <a:prstGeom prst="rect">
            <a:avLst/>
          </a:prstGeom>
        </p:spPr>
      </p:pic>
      <p:pic>
        <p:nvPicPr>
          <p:cNvPr id="10" name="Picture 9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1962F540-C577-81CC-CC39-52FBDBD82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797" t="58560" r="32075" b="23583"/>
          <a:stretch/>
        </p:blipFill>
        <p:spPr>
          <a:xfrm>
            <a:off x="-3195" y="4967750"/>
            <a:ext cx="2291644" cy="1102141"/>
          </a:xfrm>
          <a:prstGeom prst="rect">
            <a:avLst/>
          </a:prstGeom>
        </p:spPr>
      </p:pic>
      <p:pic>
        <p:nvPicPr>
          <p:cNvPr id="17" name="Picture 16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B5C97EB2-7C4D-9CA6-649E-F6C33DCE1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797" t="58560" r="32075" b="23583"/>
          <a:stretch/>
        </p:blipFill>
        <p:spPr>
          <a:xfrm>
            <a:off x="8783957" y="598726"/>
            <a:ext cx="2291644" cy="1102141"/>
          </a:xfrm>
          <a:prstGeom prst="rect">
            <a:avLst/>
          </a:prstGeom>
        </p:spPr>
      </p:pic>
      <p:pic>
        <p:nvPicPr>
          <p:cNvPr id="18" name="Picture 17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7BE00686-0CC0-DEBB-99FC-A5DC0B048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198" t="24069" r="30674" b="58074"/>
          <a:stretch/>
        </p:blipFill>
        <p:spPr>
          <a:xfrm>
            <a:off x="11046178" y="5809895"/>
            <a:ext cx="2291644" cy="1102141"/>
          </a:xfrm>
          <a:prstGeom prst="rect">
            <a:avLst/>
          </a:prstGeom>
        </p:spPr>
      </p:pic>
      <p:pic>
        <p:nvPicPr>
          <p:cNvPr id="20" name="Picture 19" descr="A pink and black background&#10;&#10;Description automatically generated">
            <a:extLst>
              <a:ext uri="{FF2B5EF4-FFF2-40B4-BE49-F238E27FC236}">
                <a16:creationId xmlns:a16="http://schemas.microsoft.com/office/drawing/2014/main" id="{32E21C73-20D1-9AF4-70AE-09075846A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262" t="30308" r="22110" b="36724"/>
          <a:stretch/>
        </p:blipFill>
        <p:spPr>
          <a:xfrm>
            <a:off x="-508000" y="-203200"/>
            <a:ext cx="2754490" cy="1693333"/>
          </a:xfrm>
          <a:prstGeom prst="rect">
            <a:avLst/>
          </a:prstGeom>
        </p:spPr>
      </p:pic>
      <p:pic>
        <p:nvPicPr>
          <p:cNvPr id="21" name="Picture 20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48147AE8-5B85-EB34-B89A-84DAD83E6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198" t="24069" r="30674" b="58074"/>
          <a:stretch/>
        </p:blipFill>
        <p:spPr>
          <a:xfrm>
            <a:off x="-1275282" y="4967750"/>
            <a:ext cx="2291644" cy="11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7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B6F6EE7-766E-124A-BB1F-98504D34D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911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D236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19365F4-4367-744F-AAC5-CBDB88616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911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7315B07-EBE3-3747-8D67-A22132868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532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D236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69CDF6CC-AFE2-0A4F-996A-4D349CBA2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532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E2D33E-2ADF-2448-80C1-252B4181C772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CD54F3-2D50-D44D-AD35-E0B906AA07FC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E1EE2A-CF0F-5547-95D7-A83A2E74E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48D1BA-3340-8568-0C0E-979B60524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C4FC02-3B97-9F0D-D4D3-CB34AFC79A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1926" b="21185"/>
          <a:stretch>
            <a:fillRect/>
          </a:stretch>
        </p:blipFill>
        <p:spPr>
          <a:xfrm>
            <a:off x="10205730" y="238181"/>
            <a:ext cx="1939278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9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Content">
    <p:bg>
      <p:bgPr>
        <a:solidFill>
          <a:srgbClr val="1F1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3D03-6EE0-7041-9086-801D7085D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3958" y="1825625"/>
            <a:ext cx="330363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E74127-96B1-3243-B55E-436128B210A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23403" y="1825625"/>
            <a:ext cx="330363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0C4665-AB62-D047-A282-E941B55B383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503827" y="1825625"/>
            <a:ext cx="330363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6FDE8-F24A-114B-80B2-A906D38AAAED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312B4D27-3113-FB48-8DA1-C9C9144B83D4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21829-028C-F845-976B-304F28F34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1A51B4-B963-66F7-2431-644F17509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6E0646-0CD3-DEBD-8F8A-E29DBFA664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1926" b="21185"/>
          <a:stretch>
            <a:fillRect/>
          </a:stretch>
        </p:blipFill>
        <p:spPr>
          <a:xfrm>
            <a:off x="10205730" y="238181"/>
            <a:ext cx="1939278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9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ute Columns Content">
    <p:bg>
      <p:bgPr>
        <a:solidFill>
          <a:srgbClr val="1F1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E3FCC4A-C102-EC4F-BCB1-B342A78A28C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396181" y="1869356"/>
            <a:ext cx="3154724" cy="42159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D23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“Click to edit a slogan or a quote, Click to edit a slogan or a quote, Click to edit a slogan or a </a:t>
            </a:r>
            <a:r>
              <a:rPr lang="en-US" dirty="0" err="1"/>
              <a:t>qoute</a:t>
            </a:r>
            <a:r>
              <a:rPr lang="en-US" dirty="0"/>
              <a:t>”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CD39B64-7C02-6344-A245-5214836B68B2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834912" y="1869356"/>
            <a:ext cx="3154724" cy="4215941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body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D02A7A3-097B-0E45-B5A7-2B8AA39F367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273643" y="1869356"/>
            <a:ext cx="3154724" cy="4215941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body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CBB15F-E7ED-8E4F-899E-380D55F497EB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B93769-D002-2545-B257-9628CD6083E3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FB1E02-F32A-3343-A1A4-3EDE14029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98013-4F75-0DE6-CA64-2DF4505CC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FD1DD0-541E-7425-109A-B5D0E3FA30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1926" b="21185"/>
          <a:stretch>
            <a:fillRect/>
          </a:stretch>
        </p:blipFill>
        <p:spPr>
          <a:xfrm>
            <a:off x="10205730" y="238181"/>
            <a:ext cx="1939278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3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53405B2-EE10-9B43-8811-6A868AA816B6}"/>
              </a:ext>
            </a:extLst>
          </p:cNvPr>
          <p:cNvSpPr txBox="1"/>
          <p:nvPr userDrawn="1"/>
        </p:nvSpPr>
        <p:spPr>
          <a:xfrm>
            <a:off x="1396181" y="1869355"/>
            <a:ext cx="10032186" cy="4620294"/>
          </a:xfrm>
          <a:prstGeom prst="rect">
            <a:avLst/>
          </a:prstGeom>
          <a:noFill/>
        </p:spPr>
        <p:txBody>
          <a:bodyPr wrap="none" numCol="3" spcCol="504000" rtlCol="0">
            <a:noAutofit/>
          </a:bodyPr>
          <a:lstStyle/>
          <a:p>
            <a:endParaRPr lang="en-BH" sz="1400" dirty="0">
              <a:solidFill>
                <a:srgbClr val="51525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6D2E3-4CF3-9144-B892-A50176C11B69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B65D1F9D-3665-8742-9D4E-7F87AF913BC5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AF428C-D8DC-C540-A77C-FC2BB2833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52CE03-9C3C-C85A-F5D4-EB6ECA73C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2EB131-C3BB-151E-BAB1-1C5A5D3988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1926" b="21185"/>
          <a:stretch>
            <a:fillRect/>
          </a:stretch>
        </p:blipFill>
        <p:spPr>
          <a:xfrm>
            <a:off x="10205730" y="238181"/>
            <a:ext cx="1939278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8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A602710-FC32-1C4E-AFB3-317BAF3B1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3826" y="283923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F41F8E-F49F-C746-8A86-147337A44BC0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8BD7A41D-0EF3-C44E-B111-059ABB6DDDB3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62F811-471D-F64F-99ED-F3C7DD69D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2C961E9-88BA-714E-B1FA-6BAFA76B3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62571" y="1759470"/>
            <a:ext cx="3933492" cy="10703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 i="0">
                <a:solidFill>
                  <a:srgbClr val="D23654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B29686-E95F-B40E-B4A9-8F95EF6EFF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D4C8C6-2071-3045-0632-49DBE5789F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1926" b="21185"/>
          <a:stretch>
            <a:fillRect/>
          </a:stretch>
        </p:blipFill>
        <p:spPr>
          <a:xfrm>
            <a:off x="10205730" y="238181"/>
            <a:ext cx="1939278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5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03EC560-DE72-5543-A121-FF732CAAC2B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51525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BH" dirty="0"/>
              <a:t>Add Picture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79C670E0-C561-2D4F-8E21-D4ED3ACF276F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866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4D2FB-86AC-3473-891A-B69D88822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7B81C-A7E3-EBF7-5593-016A920C2F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E96B69-8BEA-7C27-95F6-BE58A6CBF6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5730" y="-187386"/>
            <a:ext cx="1946092" cy="19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2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79C670E0-C561-2D4F-8E21-D4ED3ACF276F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783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D1C9-2538-FD43-B646-3F0FFF7F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298" y="176925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15254"/>
                </a:solidFill>
              </a:defRPr>
            </a:lvl1pPr>
            <a:lvl2pPr>
              <a:defRPr sz="2800">
                <a:solidFill>
                  <a:srgbClr val="515254"/>
                </a:solidFill>
              </a:defRPr>
            </a:lvl2pPr>
            <a:lvl3pPr>
              <a:defRPr sz="2400">
                <a:solidFill>
                  <a:srgbClr val="515254"/>
                </a:solidFill>
              </a:defRPr>
            </a:lvl3pPr>
            <a:lvl4pPr>
              <a:defRPr sz="2000">
                <a:solidFill>
                  <a:srgbClr val="515254"/>
                </a:solidFill>
              </a:defRPr>
            </a:lvl4pPr>
            <a:lvl5pPr>
              <a:defRPr sz="2000">
                <a:solidFill>
                  <a:srgbClr val="51525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E91CB-070D-F643-AAB9-A24EA0DFD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0898" y="283923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B0069A-9293-9E4C-8A0D-6F0C9C02EEC3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925F9E78-10A0-9142-8468-6B8779B2BCCB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3C449D7-2715-DD47-B8FD-C5CB943CE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A9429B7-69EA-6C42-AE7A-E56A562B406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60898" y="1769258"/>
            <a:ext cx="3932237" cy="1020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D236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78096A-B157-5324-5DB4-5063CA639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3B48B2-8A2A-430D-68FF-85707C4458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1926" b="21185"/>
          <a:stretch>
            <a:fillRect/>
          </a:stretch>
        </p:blipFill>
        <p:spPr>
          <a:xfrm>
            <a:off x="10205730" y="238181"/>
            <a:ext cx="1939278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66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1F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AE5056-B4FB-844C-8EB0-6E04FA363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4298" y="168975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51525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D83678-831F-1F4C-809E-378801C21274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2096DE4D-4289-8848-8C63-03B5E620FBA1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E89E602-F12D-B64A-B1AA-6DED84DA0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0898" y="2759727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1A37A01-FC1D-5B47-BCE5-A5F733BE8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F2CFCEA-D9B5-FE41-9DE8-121BE46AF71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60898" y="1689755"/>
            <a:ext cx="3932237" cy="1020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D236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7C8AE-6C13-B3B4-4D44-B78BC787D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EA6987-9C77-C705-4288-CEB77951E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1926" b="21185"/>
          <a:stretch>
            <a:fillRect/>
          </a:stretch>
        </p:blipFill>
        <p:spPr>
          <a:xfrm>
            <a:off x="10205730" y="238181"/>
            <a:ext cx="1939278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7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8AA215-4F97-B7DB-A9D7-CA68E4786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494" r="5005"/>
          <a:stretch/>
        </p:blipFill>
        <p:spPr>
          <a:xfrm>
            <a:off x="-30480" y="-55602"/>
            <a:ext cx="12222480" cy="69692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401FD4-9BA9-5A40-B0AB-8C7672CE6F21}"/>
              </a:ext>
            </a:extLst>
          </p:cNvPr>
          <p:cNvSpPr/>
          <p:nvPr userDrawn="1"/>
        </p:nvSpPr>
        <p:spPr>
          <a:xfrm>
            <a:off x="-132080" y="-67106"/>
            <a:ext cx="12324080" cy="7067346"/>
          </a:xfrm>
          <a:prstGeom prst="rect">
            <a:avLst/>
          </a:prstGeom>
          <a:solidFill>
            <a:srgbClr val="00235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BH" dirty="0">
              <a:solidFill>
                <a:schemeClr val="bg1"/>
              </a:solidFill>
            </a:endParaRPr>
          </a:p>
        </p:txBody>
      </p:sp>
      <p:pic>
        <p:nvPicPr>
          <p:cNvPr id="47" name="Picture 46" descr="Text&#10;&#10;Description automatically generated">
            <a:extLst>
              <a:ext uri="{FF2B5EF4-FFF2-40B4-BE49-F238E27FC236}">
                <a16:creationId xmlns:a16="http://schemas.microsoft.com/office/drawing/2014/main" id="{FDBA8352-3E9F-AFAB-02DB-B78FA52B20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4840" y="282138"/>
            <a:ext cx="2812467" cy="1337695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3F3EF405-9D8E-C43E-EB66-16A80D6D86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5E5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15" name="Picture 14" descr="A group of pink dots&#10;&#10;Description automatically generated">
            <a:extLst>
              <a:ext uri="{FF2B5EF4-FFF2-40B4-BE49-F238E27FC236}">
                <a16:creationId xmlns:a16="http://schemas.microsoft.com/office/drawing/2014/main" id="{F4A253E9-C4AC-D952-370D-0492C482F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0392" b="31540"/>
          <a:stretch/>
        </p:blipFill>
        <p:spPr>
          <a:xfrm>
            <a:off x="135597" y="5806079"/>
            <a:ext cx="3543567" cy="640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D870D-67CC-809E-C70A-E38EE20706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20454" b="19481"/>
          <a:stretch>
            <a:fillRect/>
          </a:stretch>
        </p:blipFill>
        <p:spPr>
          <a:xfrm>
            <a:off x="220573" y="282138"/>
            <a:ext cx="2682240" cy="16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47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4D2FB-86AC-3473-891A-B69D888220EA}"/>
              </a:ext>
            </a:extLst>
          </p:cNvPr>
          <p:cNvSpPr/>
          <p:nvPr userDrawn="1"/>
        </p:nvSpPr>
        <p:spPr>
          <a:xfrm>
            <a:off x="7421" y="0"/>
            <a:ext cx="12192000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D3A09B-EB87-E290-BAA9-171FBCD5C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9298" y="6093716"/>
            <a:ext cx="7772400" cy="897088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B015984A-5C5A-06DD-1BF2-E697D16B72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4840" y="282138"/>
            <a:ext cx="2812467" cy="133769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CB9AD1F7-DBF3-ADD4-C903-ED68BE13A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5E5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2B97A-55E9-2409-B5B6-0E407FDA6A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1253" y="-276541"/>
            <a:ext cx="2706475" cy="27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6668388A-7054-EB09-2543-B5240CEA3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D23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9" name="Picture 8" descr="A group of pink dots&#10;&#10;Description automatically generated">
            <a:extLst>
              <a:ext uri="{FF2B5EF4-FFF2-40B4-BE49-F238E27FC236}">
                <a16:creationId xmlns:a16="http://schemas.microsoft.com/office/drawing/2014/main" id="{E8E9572A-DAAF-E0F8-F69B-685B1DB78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392" b="31540"/>
          <a:stretch/>
        </p:blipFill>
        <p:spPr>
          <a:xfrm>
            <a:off x="135597" y="5806079"/>
            <a:ext cx="3543567" cy="640254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92EEBA-7C24-05A5-0E83-A8AEBDBA34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5485" y="391607"/>
            <a:ext cx="2812468" cy="1337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E0E1F-4758-7C4B-E6CA-739B28347D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21926" b="21185"/>
          <a:stretch>
            <a:fillRect/>
          </a:stretch>
        </p:blipFill>
        <p:spPr>
          <a:xfrm>
            <a:off x="200697" y="312618"/>
            <a:ext cx="2722436" cy="15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4D2FB-86AC-3473-891A-B69D88822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D71BAF-9881-0243-B687-1545F7F22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5E5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9" name="Picture 8" descr="A group of pink dots&#10;&#10;Description automatically generated">
            <a:extLst>
              <a:ext uri="{FF2B5EF4-FFF2-40B4-BE49-F238E27FC236}">
                <a16:creationId xmlns:a16="http://schemas.microsoft.com/office/drawing/2014/main" id="{83500686-6B39-890D-B1E4-EAFBEF7A8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097" y="3353921"/>
            <a:ext cx="4906849" cy="4906849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64B7ED04-9D9B-821F-4154-92E347330A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4840" y="387949"/>
            <a:ext cx="2812467" cy="1337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A3227-9B53-50B3-4CCE-C4021F2FBE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20454" b="19481"/>
          <a:stretch>
            <a:fillRect/>
          </a:stretch>
        </p:blipFill>
        <p:spPr>
          <a:xfrm>
            <a:off x="220573" y="282138"/>
            <a:ext cx="2682240" cy="16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ight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CE33F3F-4A64-A44B-BE4D-D185406E31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F84B226-7A32-474C-8F9E-6C3687398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B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817954-B231-F8DD-811B-65106A0EA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3464" y="129833"/>
            <a:ext cx="2812685" cy="935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AD97DE-B6E9-9718-514B-A06EAD5A2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663" y="349125"/>
            <a:ext cx="929363" cy="452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D5FB2F-6E2D-B403-A412-CAAA6940CD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92823" y="1231439"/>
            <a:ext cx="496185" cy="496185"/>
          </a:xfrm>
          <a:prstGeom prst="rect">
            <a:avLst/>
          </a:prstGeom>
        </p:spPr>
      </p:pic>
      <p:pic>
        <p:nvPicPr>
          <p:cNvPr id="4" name="Picture 3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EE629A1C-11F9-94C2-AE01-738515DE1A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40855" y="3454117"/>
            <a:ext cx="5157761" cy="5157761"/>
          </a:xfrm>
          <a:prstGeom prst="rect">
            <a:avLst/>
          </a:prstGeom>
        </p:spPr>
      </p:pic>
      <p:pic>
        <p:nvPicPr>
          <p:cNvPr id="6" name="Picture 5" descr="A red and black background&#10;&#10;Description automatically generated">
            <a:extLst>
              <a:ext uri="{FF2B5EF4-FFF2-40B4-BE49-F238E27FC236}">
                <a16:creationId xmlns:a16="http://schemas.microsoft.com/office/drawing/2014/main" id="{ED80A5F8-EE6B-60AF-A255-2FC7E7C935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8294594" y="2047721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CE33F3F-4A64-A44B-BE4D-D185406E31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BH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2F98F3-209D-A021-F328-E47678EA766B}"/>
              </a:ext>
            </a:extLst>
          </p:cNvPr>
          <p:cNvGrpSpPr/>
          <p:nvPr userDrawn="1"/>
        </p:nvGrpSpPr>
        <p:grpSpPr>
          <a:xfrm>
            <a:off x="-1209558" y="6032554"/>
            <a:ext cx="15077958" cy="897088"/>
            <a:chOff x="-1209558" y="6032554"/>
            <a:chExt cx="15077958" cy="8970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DA081A-72DC-6074-78F6-5D2F241784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09558" y="6032554"/>
              <a:ext cx="7772400" cy="89708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1A9179-4301-8DBB-B6AB-A905B3E855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6096000" y="6032554"/>
              <a:ext cx="7772400" cy="897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319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32EF7B-4D1B-834C-9B61-D9FF021B81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3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04C871-0B78-D34D-B643-1EC728548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8E9E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AC8D42-52D1-9059-6EF6-0B154BE1D8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8718" y="571624"/>
            <a:ext cx="2199968" cy="977229"/>
          </a:xfrm>
          <a:prstGeom prst="rect">
            <a:avLst/>
          </a:prstGeom>
        </p:spPr>
      </p:pic>
      <p:pic>
        <p:nvPicPr>
          <p:cNvPr id="19" name="Picture 18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BD7FFCFF-BD38-12CC-0839-9F8DE9409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43056" b="39898"/>
          <a:stretch/>
        </p:blipFill>
        <p:spPr>
          <a:xfrm>
            <a:off x="70784" y="5806079"/>
            <a:ext cx="4123173" cy="7028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03E87C-5F3C-E6D4-1385-043C98FD2A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20454" b="19481"/>
          <a:stretch>
            <a:fillRect/>
          </a:stretch>
        </p:blipFill>
        <p:spPr>
          <a:xfrm>
            <a:off x="220573" y="282138"/>
            <a:ext cx="2682240" cy="16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Picture ">
    <p:bg>
      <p:bgPr>
        <a:solidFill>
          <a:srgbClr val="1F1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8957F12-D3D6-A155-3540-49F26F6A2DE5}"/>
              </a:ext>
            </a:extLst>
          </p:cNvPr>
          <p:cNvSpPr>
            <a:spLocks noGrp="1"/>
          </p:cNvSpPr>
          <p:nvPr userDrawn="1">
            <p:ph type="pic" idx="10"/>
          </p:nvPr>
        </p:nvSpPr>
        <p:spPr>
          <a:xfrm>
            <a:off x="836611" y="1515696"/>
            <a:ext cx="11355389" cy="53423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51525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8DCAB5-C4CD-FEC7-2F7C-5F4DBCD679D4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E4E5A564-AAD7-7E9C-DEBB-CBECC17484C1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7FF43E1-FF6F-2542-2A3A-C89A488B11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36D1BD-D7A1-F43B-EC9B-837CAB10C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6C3FE2-93EC-497F-8AFA-309A2130FC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1926" b="21185"/>
          <a:stretch>
            <a:fillRect/>
          </a:stretch>
        </p:blipFill>
        <p:spPr>
          <a:xfrm>
            <a:off x="10205730" y="238181"/>
            <a:ext cx="1939278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18F55-DA3D-BA4D-A96C-BBDF76188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763" y="3916853"/>
            <a:ext cx="871168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36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714A7-15B7-3C44-98FE-CD4E8D7AD50A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0A935F11-FE17-7943-9A7C-704D6202A5E2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C2BAC48-495D-204F-A78C-5248F3A40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6B90EF7-91BD-0D45-948A-35CD6F65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762" y="2941147"/>
            <a:ext cx="8711687" cy="97570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FC9899-C82D-1968-87F1-9C43C5C38E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9" name="Picture 8" descr="A red and black background&#10;&#10;Description automatically generated">
            <a:extLst>
              <a:ext uri="{FF2B5EF4-FFF2-40B4-BE49-F238E27FC236}">
                <a16:creationId xmlns:a16="http://schemas.microsoft.com/office/drawing/2014/main" id="{22FB9551-6FCF-4A3D-DEC5-068DFE694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310" t="41401" r="28645" b="41401"/>
          <a:stretch/>
        </p:blipFill>
        <p:spPr>
          <a:xfrm>
            <a:off x="2393949" y="1965441"/>
            <a:ext cx="2498894" cy="9757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4E4F0C-EEFA-7E51-71AF-7DEF244F32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21926" b="21185"/>
          <a:stretch>
            <a:fillRect/>
          </a:stretch>
        </p:blipFill>
        <p:spPr>
          <a:xfrm>
            <a:off x="10205730" y="238181"/>
            <a:ext cx="1939278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3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8A8CAD-43B3-F240-8505-6871239476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83780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4" r:id="rId2"/>
    <p:sldLayoutId id="2147483666" r:id="rId3"/>
    <p:sldLayoutId id="2147483654" r:id="rId4"/>
    <p:sldLayoutId id="2147483665" r:id="rId5"/>
    <p:sldLayoutId id="2147483649" r:id="rId6"/>
    <p:sldLayoutId id="2147483663" r:id="rId7"/>
    <p:sldLayoutId id="2147483650" r:id="rId8"/>
    <p:sldLayoutId id="2147483651" r:id="rId9"/>
    <p:sldLayoutId id="2147483652" r:id="rId10"/>
    <p:sldLayoutId id="2147483659" r:id="rId11"/>
    <p:sldLayoutId id="2147483660" r:id="rId12"/>
    <p:sldLayoutId id="2147483662" r:id="rId13"/>
    <p:sldLayoutId id="2147483661" r:id="rId14"/>
    <p:sldLayoutId id="2147483655" r:id="rId15"/>
    <p:sldLayoutId id="2147483667" r:id="rId16"/>
    <p:sldLayoutId id="2147483668" r:id="rId17"/>
    <p:sldLayoutId id="2147483656" r:id="rId18"/>
    <p:sldLayoutId id="2147483657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A43B7-E1D0-3C2E-A52E-A2910562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356074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FCC1A-88FF-4B0D-591E-69DA52DE69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D68F2-2D81-C223-7523-0AEE7B13E0B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95BD67-7A9D-04EA-10E6-D16AEBACA80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19F40F-C117-D819-96E3-F1787E35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54445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81FB-7B10-6175-4787-6138D45D509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78C30-5119-14B7-2F9C-1AA1183DA35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59FE82-6813-5CEA-1781-8AE5089093B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6B0F5-4FC7-3B49-C893-A9C92EA4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23735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CED9-BE60-61B7-5966-2C2638F1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7103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6930-25D6-0E82-2C09-39800888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ED1E7-FB82-E2CE-270E-D2024AE3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4CCDF-9590-E8C2-E86B-63FD59F13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269663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18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57E3D4-DE74-A849-B1E6-8261F7725011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A044-E71F-9444-B783-B4435F54A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4E866-CB4E-7BDD-4089-1D1B2CA03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3A7FB-42CC-D79E-1409-CE1783CF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367B3A-2558-4CFA-3D4D-BBF1F8BDD65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8537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14C939E-BF67-1F40-AC7A-042B5D0548F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73704B-21F1-1F42-B5E0-435779965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FFA9B6-520C-774B-8A14-16B1C0EA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82396B-92AC-8F42-AF8F-F54AEC2C979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36089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77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7BFC-EEBB-41A4-4D43-65CE59FD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203585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8853-7B4C-77B7-F19A-948C624A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407783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CDB7-56D5-E49E-9685-A1FC0C6E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304944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A8C904-4240-0BE6-2F11-59894A7EF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224634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1755-EC20-9B5E-B0DC-33C075D8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16563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447A4D36-6733-409D-658C-AACCB89E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FD81BF5-3B24-2B70-3F82-CC8A5323B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89027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132B6C-B614-141A-3951-E6D45C1CCC3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611" y="1183342"/>
            <a:ext cx="11355389" cy="567465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6DF749-71B0-93FC-D3A4-22EFB997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26293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5F26-2DB4-F0B8-BC23-F7E89F594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BD57-5836-792A-3413-F092A5B352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35BDC-4C92-1F38-38F9-1DDD2F911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8D3C0-8697-BE93-1076-C672DA8ABF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62A2F-82DC-EA4A-B1F8-D413C529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165619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Amer Bittar</dc:creator>
  <cp:lastModifiedBy>Husham M. Ahmed</cp:lastModifiedBy>
  <cp:revision>27</cp:revision>
  <dcterms:created xsi:type="dcterms:W3CDTF">2021-10-07T05:27:07Z</dcterms:created>
  <dcterms:modified xsi:type="dcterms:W3CDTF">2026-03-16T08:00:10Z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2023-03-30T05:28:31Z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c599d08d-7ffd-46c9-8e6c-cc8b13dbba77</vt:lpwstr>
  </property>
  <property fmtid="{D5CDD505-2E9C-101B-9397-08002B2CF9AE}" pid="7" name="MSIP_Label_defa4170-0d19-0005-0004-bc88714345d2_ActionId">
    <vt:lpwstr>1e5134b8-677d-45df-afef-846df7c6923a</vt:lpwstr>
  </property>
  <property fmtid="{D5CDD505-2E9C-101B-9397-08002B2CF9AE}" pid="8" name="MSIP_Label_defa4170-0d19-0005-0004-bc88714345d2_ContentBits">
    <vt:lpwstr>0</vt:lpwstr>
  </property>
</Properties>
</file>